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2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3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3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4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9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5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0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7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7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5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1CDF-90B8-4B39-9950-FC4CF7F8541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65470-5D44-48EF-B2A7-618297BB0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8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382000" cy="1524000"/>
          </a:xfrm>
        </p:spPr>
        <p:txBody>
          <a:bodyPr/>
          <a:lstStyle/>
          <a:p>
            <a:r>
              <a:rPr lang="en-US" b="1" dirty="0" smtClean="0"/>
              <a:t>You should be in your assigned seat at start of period!!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382000" cy="48006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Items turned in the last 2 days: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Unit 3 Warm-Ups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Unit 3 Review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10/4/13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smtClean="0">
                <a:solidFill>
                  <a:schemeClr val="tx1"/>
                </a:solidFill>
              </a:rPr>
              <a:t>-- warm-up 1:  what are the steps of the scientific method?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8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 10/24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into computers and start Roller Coaster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10/25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 err="1" smtClean="0"/>
              <a:t>Ch</a:t>
            </a:r>
            <a:r>
              <a:rPr lang="en-US" dirty="0" smtClean="0"/>
              <a:t> 15 &amp; 16 for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1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10/28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in Roller Coaster Lab and work on Energy and Heat booklet.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143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Tuesday </a:t>
            </a:r>
            <a:r>
              <a:rPr lang="en-US" smtClean="0"/>
              <a:t>10/29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105400" cy="281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Warm-up 9</a:t>
            </a:r>
          </a:p>
          <a:p>
            <a:r>
              <a:rPr lang="en-US" dirty="0" smtClean="0"/>
              <a:t>Where does the ball have the</a:t>
            </a:r>
          </a:p>
          <a:p>
            <a:pPr lvl="1"/>
            <a:r>
              <a:rPr lang="en-US" dirty="0" smtClean="0"/>
              <a:t>Most KE</a:t>
            </a:r>
          </a:p>
          <a:p>
            <a:pPr lvl="1"/>
            <a:r>
              <a:rPr lang="en-US" dirty="0" smtClean="0"/>
              <a:t>Most PE</a:t>
            </a:r>
          </a:p>
          <a:p>
            <a:pPr lvl="1"/>
            <a:r>
              <a:rPr lang="en-US" dirty="0" smtClean="0"/>
              <a:t>V is increasing</a:t>
            </a:r>
          </a:p>
          <a:p>
            <a:pPr lvl="1"/>
            <a:r>
              <a:rPr lang="en-US" dirty="0" smtClean="0"/>
              <a:t>V is decreasing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819400"/>
            <a:ext cx="4191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1850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Science </a:t>
            </a:r>
            <a:br>
              <a:rPr lang="en-US" dirty="0" smtClean="0"/>
            </a:br>
            <a:r>
              <a:rPr lang="en-US" dirty="0" smtClean="0"/>
              <a:t>Monday 10/14/13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229600" cy="3048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Warm-Up #2</a:t>
            </a:r>
          </a:p>
          <a:p>
            <a:pPr marL="0" indent="0">
              <a:buNone/>
            </a:pPr>
            <a:r>
              <a:rPr lang="en-US" sz="5400" dirty="0" smtClean="0"/>
              <a:t>What is potential energy?</a:t>
            </a:r>
          </a:p>
          <a:p>
            <a:pPr marL="0" indent="0">
              <a:buNone/>
            </a:pPr>
            <a:r>
              <a:rPr lang="en-US" sz="5400" dirty="0" smtClean="0"/>
              <a:t>What is kinetic energy? </a:t>
            </a:r>
          </a:p>
        </p:txBody>
      </p:sp>
    </p:spTree>
    <p:extLst>
      <p:ext uri="{BB962C8B-B14F-4D97-AF65-F5344CB8AC3E}">
        <p14:creationId xmlns:p14="http://schemas.microsoft.com/office/powerpoint/2010/main" val="390914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Science </a:t>
            </a:r>
            <a:br>
              <a:rPr lang="en-US" dirty="0" smtClean="0"/>
            </a:br>
            <a:r>
              <a:rPr lang="en-US" dirty="0" smtClean="0"/>
              <a:t>Tuesday 10/15/13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 smtClean="0"/>
              <a:t>Warm-Up #3</a:t>
            </a:r>
          </a:p>
          <a:p>
            <a:pPr marL="0" indent="0">
              <a:buNone/>
            </a:pPr>
            <a:r>
              <a:rPr lang="en-US" sz="5400" dirty="0" smtClean="0"/>
              <a:t>Is work done if you hold a box over your head for 20 min? Why? </a:t>
            </a:r>
          </a:p>
          <a:p>
            <a:pPr marL="0" indent="0">
              <a:buNone/>
            </a:pPr>
            <a:r>
              <a:rPr lang="en-US" sz="4300" dirty="0" smtClean="0"/>
              <a:t>Reminder:  retest Wednesday over matching items from Unit 3 Work, Power and Mechanical advantage. </a:t>
            </a:r>
          </a:p>
        </p:txBody>
      </p:sp>
    </p:spTree>
    <p:extLst>
      <p:ext uri="{BB962C8B-B14F-4D97-AF65-F5344CB8AC3E}">
        <p14:creationId xmlns:p14="http://schemas.microsoft.com/office/powerpoint/2010/main" val="84673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10/16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Day did not see all 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23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10/17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Warm-up 4</a:t>
            </a:r>
          </a:p>
          <a:p>
            <a:r>
              <a:rPr lang="en-US" dirty="0" smtClean="0"/>
              <a:t> How high is a rock with a mass of 0.15 g and 24.5 J of energy?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6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10/18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Warm-up 5</a:t>
            </a:r>
          </a:p>
          <a:p>
            <a:r>
              <a:rPr lang="en-US" dirty="0" smtClean="0"/>
              <a:t>Define: Law of conservation of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68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10/21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Warm-up 6</a:t>
            </a:r>
          </a:p>
          <a:p>
            <a:r>
              <a:rPr lang="en-US" dirty="0" smtClean="0"/>
              <a:t>A 13.5 kg box has a mechanical energy of 661.5 is dropped.  What is the Kinetic energy when the box is 1.25 m from the ground?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PE = </a:t>
            </a:r>
            <a:r>
              <a:rPr lang="en-US" dirty="0" err="1" smtClean="0"/>
              <a:t>mgh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KE= ½ m v</a:t>
            </a:r>
            <a:r>
              <a:rPr lang="en-US" baseline="30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ME = PE + 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27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Tuesday 10/22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Warm-up 7</a:t>
            </a:r>
          </a:p>
          <a:p>
            <a:r>
              <a:rPr lang="en-US" dirty="0" smtClean="0"/>
              <a:t>How much energy does a 2.5 kg object have traveling 22.5 m/s?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1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10/23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Warm-Up </a:t>
            </a:r>
            <a:r>
              <a:rPr lang="en-US" dirty="0"/>
              <a:t>8</a:t>
            </a:r>
            <a:endParaRPr lang="en-US" dirty="0" smtClean="0"/>
          </a:p>
          <a:p>
            <a:r>
              <a:rPr lang="en-US" dirty="0" smtClean="0"/>
              <a:t>Fill in the blanks with the correct type of energy.</a:t>
            </a:r>
          </a:p>
          <a:p>
            <a:pPr marL="0" indent="0">
              <a:buNone/>
            </a:pPr>
            <a:r>
              <a:rPr lang="en-US" dirty="0" smtClean="0"/>
              <a:t>Cars convert ___A___ to thermal and ____B___</a:t>
            </a:r>
          </a:p>
          <a:p>
            <a:pPr marL="0" indent="0">
              <a:buNone/>
            </a:pPr>
            <a:r>
              <a:rPr lang="en-US" dirty="0" smtClean="0"/>
              <a:t>An atomic bomb convers ___C__ to ___D__ and thermal.</a:t>
            </a:r>
          </a:p>
          <a:p>
            <a:pPr marL="0" indent="0">
              <a:buNone/>
            </a:pPr>
            <a:r>
              <a:rPr lang="en-US" dirty="0" smtClean="0"/>
              <a:t>Plants convert _____E___ to chemical.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300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You should be in your assigned seat at start of period!!</vt:lpstr>
      <vt:lpstr>Physical Science  Monday 10/14/13</vt:lpstr>
      <vt:lpstr>Physical Science  Tuesday 10/15/13</vt:lpstr>
      <vt:lpstr>Wednesday 10/16</vt:lpstr>
      <vt:lpstr>Thursday 10/17</vt:lpstr>
      <vt:lpstr>Friday 10/18</vt:lpstr>
      <vt:lpstr>Monday 10/21</vt:lpstr>
      <vt:lpstr>Tuesday 10/22</vt:lpstr>
      <vt:lpstr>Wednesday 10/23</vt:lpstr>
      <vt:lpstr>Thursday  10/24</vt:lpstr>
      <vt:lpstr>Friday 10/25</vt:lpstr>
      <vt:lpstr>Monday 10/28</vt:lpstr>
      <vt:lpstr>Tuesday 10/29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should be in your assigned seat at start of period!!</dc:title>
  <dc:creator>Charlena Raines</dc:creator>
  <cp:lastModifiedBy>Charlena Raines</cp:lastModifiedBy>
  <cp:revision>11</cp:revision>
  <dcterms:created xsi:type="dcterms:W3CDTF">2013-10-04T11:43:54Z</dcterms:created>
  <dcterms:modified xsi:type="dcterms:W3CDTF">2013-11-12T17:23:57Z</dcterms:modified>
</cp:coreProperties>
</file>